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6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4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5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7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0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9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69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2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6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4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6D5C97-4433-4EEA-A2C3-173CC57B53F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80B25-E5D5-46D6-AAD1-CCB6C8782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09" y="1871131"/>
            <a:ext cx="1796657" cy="1522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92573"/>
            <a:ext cx="6815669" cy="12858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Воспитанники ДОУ участвуют во Всероссийской акции  «Георгиевская ленточка»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7" y="1787384"/>
            <a:ext cx="3048836" cy="17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9606"/>
            <a:ext cx="9601196" cy="884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Мы узнали много нового о подвиге советского солдата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и отдаём дань памяти ГЕРОЕВ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" y="1522657"/>
            <a:ext cx="5906125" cy="265775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00" y="1123918"/>
            <a:ext cx="3044644" cy="30446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9038795" y="420753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86689" y="330313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 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846" y="476941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72" y="3809291"/>
            <a:ext cx="4629318" cy="228957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295402" y="5138746"/>
            <a:ext cx="2287248" cy="39262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5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48" y="3276473"/>
            <a:ext cx="3162925" cy="3162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" y="415976"/>
            <a:ext cx="2549082" cy="37400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04" y="570626"/>
            <a:ext cx="3842480" cy="28818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17" y="570626"/>
            <a:ext cx="2211765" cy="42439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05" y="3198997"/>
            <a:ext cx="2879428" cy="3317875"/>
          </a:xfrm>
        </p:spPr>
      </p:pic>
    </p:spTree>
    <p:extLst>
      <p:ext uri="{BB962C8B-B14F-4D97-AF65-F5344CB8AC3E}">
        <p14:creationId xmlns:p14="http://schemas.microsoft.com/office/powerpoint/2010/main" val="19183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24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Constantia</vt:lpstr>
      <vt:lpstr>Garamond</vt:lpstr>
      <vt:lpstr>Натуральные материалы</vt:lpstr>
      <vt:lpstr>Презентация PowerPoint</vt:lpstr>
      <vt:lpstr>Мы узнали много нового о подвиге советского солдата  и отдаём дань памяти ГЕРОЕВ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6</cp:revision>
  <dcterms:created xsi:type="dcterms:W3CDTF">2021-04-29T12:03:08Z</dcterms:created>
  <dcterms:modified xsi:type="dcterms:W3CDTF">2021-04-29T12:57:42Z</dcterms:modified>
</cp:coreProperties>
</file>