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19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423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4310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764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0697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179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298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9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92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389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852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99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69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315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42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344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88AFD-8AE2-4C1D-81A0-AA86A3AC73E4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7F5C54-DC18-46BA-9146-0D73648642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79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СИНИЧКИН ДЕНЬ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6000" b="1" dirty="0" smtClean="0">
                <a:solidFill>
                  <a:srgbClr val="00B050"/>
                </a:solidFill>
              </a:rPr>
              <a:t>1 Б </a:t>
            </a:r>
            <a:r>
              <a:rPr lang="ru-RU" sz="6000" b="1" dirty="0" smtClean="0">
                <a:solidFill>
                  <a:srgbClr val="00B050"/>
                </a:solidFill>
              </a:rPr>
              <a:t>класс</a:t>
            </a:r>
          </a:p>
          <a:p>
            <a:r>
              <a:rPr lang="ru-RU" sz="6000" b="1" dirty="0" smtClean="0">
                <a:solidFill>
                  <a:srgbClr val="00B050"/>
                </a:solidFill>
              </a:rPr>
              <a:t>МБОУ Гимназия «Перспектива»</a:t>
            </a:r>
            <a:endParaRPr lang="ru-RU" sz="6000" b="1" dirty="0" smtClean="0">
              <a:solidFill>
                <a:srgbClr val="00B050"/>
              </a:solidFill>
            </a:endParaRPr>
          </a:p>
          <a:p>
            <a:endParaRPr lang="ru-RU" sz="6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01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ЗАБОТА О БРАТЬЯХ НАШИХ МЕНЬШИХ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19" y="1602448"/>
            <a:ext cx="2911077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986" y="2565071"/>
            <a:ext cx="3109364" cy="4145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740" y="1346652"/>
            <a:ext cx="3102925" cy="413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03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ЗАБОТА О БРАТЬЯХ НАШИХ МЕНЬШИХ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1" b="36778"/>
          <a:stretch/>
        </p:blipFill>
        <p:spPr>
          <a:xfrm>
            <a:off x="448029" y="1460664"/>
            <a:ext cx="3589582" cy="43240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2" t="8808" r="25986" b="-240"/>
          <a:stretch/>
        </p:blipFill>
        <p:spPr>
          <a:xfrm>
            <a:off x="5237018" y="1199408"/>
            <a:ext cx="2691995" cy="524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23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ЗАБОТА О БРАТЬЯХ НАШИХ МЕНЬШИХ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575" y="1763077"/>
            <a:ext cx="2436764" cy="433202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38" y="1614384"/>
            <a:ext cx="2618880" cy="46557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525" y="1249547"/>
            <a:ext cx="3011138" cy="535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91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ЗАБОТА О БРАТЬЯХ НАШИХ МЕНЬШИХ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17" y="1270000"/>
            <a:ext cx="2066801" cy="27557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48" y="2148775"/>
            <a:ext cx="3456215" cy="46082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743" y="1270000"/>
            <a:ext cx="3234789" cy="431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0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99" y="2137301"/>
            <a:ext cx="2911077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670" y="1270000"/>
            <a:ext cx="3642624" cy="485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3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356" y="2189255"/>
            <a:ext cx="1937278" cy="430506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693" y="2189255"/>
            <a:ext cx="3178703" cy="42382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83" y="2327563"/>
            <a:ext cx="2948050" cy="393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62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ДЕЛАЕМ КОРМУШКИ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6" r="21044" b="29246"/>
          <a:stretch/>
        </p:blipFill>
        <p:spPr>
          <a:xfrm>
            <a:off x="225630" y="1388692"/>
            <a:ext cx="2018806" cy="247078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68" y="1388693"/>
            <a:ext cx="2209351" cy="2945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5" b="20192"/>
          <a:stretch/>
        </p:blipFill>
        <p:spPr>
          <a:xfrm>
            <a:off x="4685852" y="1388692"/>
            <a:ext cx="2407730" cy="29458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963" y="1388692"/>
            <a:ext cx="2184071" cy="29120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" b="9934"/>
          <a:stretch/>
        </p:blipFill>
        <p:spPr>
          <a:xfrm>
            <a:off x="516576" y="4435433"/>
            <a:ext cx="3455719" cy="24225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" r="868"/>
          <a:stretch/>
        </p:blipFill>
        <p:spPr>
          <a:xfrm>
            <a:off x="5106298" y="4300786"/>
            <a:ext cx="3289557" cy="246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34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Сквер им. </a:t>
            </a:r>
            <a:r>
              <a:rPr lang="ru-RU" dirty="0" err="1" smtClean="0"/>
              <a:t>А.П.Чехова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86" y="1270000"/>
            <a:ext cx="5175249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" b="25427"/>
          <a:stretch/>
        </p:blipFill>
        <p:spPr>
          <a:xfrm rot="5400000">
            <a:off x="4692237" y="3807527"/>
            <a:ext cx="3904012" cy="21969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75648" y="1637063"/>
            <a:ext cx="2936502" cy="220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63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Сквер им. </a:t>
            </a:r>
            <a:r>
              <a:rPr lang="ru-RU" dirty="0" err="1"/>
              <a:t>А.П.Чехова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20"/>
          <a:stretch/>
        </p:blipFill>
        <p:spPr>
          <a:xfrm rot="5400000">
            <a:off x="-86088" y="2271588"/>
            <a:ext cx="3236450" cy="28496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2" t="2166" b="8234"/>
          <a:stretch/>
        </p:blipFill>
        <p:spPr>
          <a:xfrm rot="5400000">
            <a:off x="2920577" y="2167906"/>
            <a:ext cx="4110182" cy="39307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35" b="6367"/>
          <a:stretch/>
        </p:blipFill>
        <p:spPr>
          <a:xfrm rot="5400000">
            <a:off x="6663447" y="2815039"/>
            <a:ext cx="3823856" cy="297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59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Сквер им. </a:t>
            </a:r>
            <a:r>
              <a:rPr lang="ru-RU" dirty="0" err="1"/>
              <a:t>А.П.Чехова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9"/>
          <a:stretch/>
        </p:blipFill>
        <p:spPr>
          <a:xfrm rot="5400000">
            <a:off x="962268" y="2697147"/>
            <a:ext cx="4257726" cy="272423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7" r="15517" b="21924"/>
          <a:stretch/>
        </p:blipFill>
        <p:spPr>
          <a:xfrm rot="5400000">
            <a:off x="4139325" y="2868980"/>
            <a:ext cx="4094811" cy="275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9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Мастер –класс «Делаем синичку»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r="6715" b="2877"/>
          <a:stretch/>
        </p:blipFill>
        <p:spPr>
          <a:xfrm rot="5400000">
            <a:off x="228279" y="2087409"/>
            <a:ext cx="4572000" cy="37697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34264" y="2174671"/>
            <a:ext cx="4519220" cy="33894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5" t="2886" r="13802" b="14098"/>
          <a:stretch/>
        </p:blipFill>
        <p:spPr>
          <a:xfrm rot="5400000">
            <a:off x="7751009" y="1005788"/>
            <a:ext cx="3900385" cy="419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3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Мастер –класс «Делаем синичку»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1" r="4649"/>
          <a:stretch/>
        </p:blipFill>
        <p:spPr>
          <a:xfrm rot="5400000">
            <a:off x="-154014" y="1995420"/>
            <a:ext cx="4934619" cy="36861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3" r="14123"/>
          <a:stretch/>
        </p:blipFill>
        <p:spPr>
          <a:xfrm rot="5400000">
            <a:off x="5121465" y="613181"/>
            <a:ext cx="4542735" cy="605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14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ЗАБОТА О БРАТЬЯХ НАШИХ МЕНЬШИХ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60" y="1697449"/>
            <a:ext cx="2911077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18083" y="2054430"/>
            <a:ext cx="4756726" cy="356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912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ЗАБОТА О БРАТЬЯХ НАШИХ МЕНЬШИХ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379963"/>
            <a:ext cx="2410250" cy="53561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6" t="32594" r="8276"/>
          <a:stretch/>
        </p:blipFill>
        <p:spPr>
          <a:xfrm>
            <a:off x="3601557" y="1930400"/>
            <a:ext cx="5944314" cy="413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0087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</TotalTime>
  <Words>68</Words>
  <Application>Microsoft Office PowerPoint</Application>
  <PresentationFormat>Широкоэкранный</PresentationFormat>
  <Paragraphs>15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Грань</vt:lpstr>
      <vt:lpstr>СИНИЧКИН ДЕНЬ </vt:lpstr>
      <vt:lpstr>ДЕЛАЕМ КОРМУШКИ </vt:lpstr>
      <vt:lpstr>Сквер им. А.П.Чехова</vt:lpstr>
      <vt:lpstr>Сквер им. А.П.Чехова</vt:lpstr>
      <vt:lpstr>Сквер им. А.П.Чехова</vt:lpstr>
      <vt:lpstr>Мастер –класс «Делаем синичку»</vt:lpstr>
      <vt:lpstr>Мастер –класс «Делаем синичку»</vt:lpstr>
      <vt:lpstr>ЗАБОТА О БРАТЬЯХ НАШИХ МЕНЬШИХ</vt:lpstr>
      <vt:lpstr>ЗАБОТА О БРАТЬЯХ НАШИХ МЕНЬШИХ</vt:lpstr>
      <vt:lpstr>ЗАБОТА О БРАТЬЯХ НАШИХ МЕНЬШИХ</vt:lpstr>
      <vt:lpstr>ЗАБОТА О БРАТЬЯХ НАШИХ МЕНЬШИХ</vt:lpstr>
      <vt:lpstr>ЗАБОТА О БРАТЬЯХ НАШИХ МЕНЬШИХ</vt:lpstr>
      <vt:lpstr>ЗАБОТА О БРАТЬЯХ НАШИХ МЕНЬШИХ</vt:lpstr>
      <vt:lpstr>Презентация PowerPoint</vt:lpstr>
      <vt:lpstr>Презентация PowerPoint</vt:lpstr>
    </vt:vector>
  </TitlesOfParts>
  <Company>МБОУ гимназия "Перспектива" г.о. Самара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СИНИЧКИН ДЕНЬ </dc:title>
  <dc:creator>Шевченко Ольга Юрьевна</dc:creator>
  <cp:lastModifiedBy>Шевченко Ольга Юрьевна</cp:lastModifiedBy>
  <cp:revision>32</cp:revision>
  <dcterms:created xsi:type="dcterms:W3CDTF">2023-11-19T18:19:37Z</dcterms:created>
  <dcterms:modified xsi:type="dcterms:W3CDTF">2023-12-04T18:34:53Z</dcterms:modified>
</cp:coreProperties>
</file>