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89" r:id="rId4"/>
    <p:sldId id="288" r:id="rId5"/>
    <p:sldId id="283" r:id="rId6"/>
    <p:sldId id="290" r:id="rId7"/>
    <p:sldId id="291" r:id="rId8"/>
    <p:sldId id="284" r:id="rId9"/>
    <p:sldId id="286" r:id="rId10"/>
    <p:sldId id="287" r:id="rId11"/>
    <p:sldId id="2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02F"/>
    <a:srgbClr val="FFFFFF"/>
    <a:srgbClr val="5B9BD5"/>
    <a:srgbClr val="66CCFF"/>
    <a:srgbClr val="FFCC29"/>
    <a:srgbClr val="C5E3FF"/>
    <a:srgbClr val="C5E2FF"/>
    <a:srgbClr val="CCECFF"/>
    <a:srgbClr val="CCFFFF"/>
    <a:srgbClr val="C9F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80" y="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5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0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5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1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5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3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6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7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8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A5AD-3453-4030-BCCC-DADCAEF1CBFA}" type="datetimeFigureOut">
              <a:rPr lang="ru-RU" smtClean="0"/>
              <a:pPr/>
              <a:t>08.05.2021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63C11-12C4-4CE4-B988-E8B30986F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2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13399/da4f6399-dc91-47ec-99b6-af2c796a99b4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760"/>
          <a:stretch/>
        </p:blipFill>
        <p:spPr bwMode="auto">
          <a:xfrm>
            <a:off x="1825267" y="5754055"/>
            <a:ext cx="3384195" cy="108217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11" y="193899"/>
            <a:ext cx="5994722" cy="4399872"/>
          </a:xfrm>
          <a:prstGeom prst="rect">
            <a:avLst/>
          </a:prstGeom>
          <a:effectLst>
            <a:outerShdw blurRad="63500" dist="114300" dir="10980000" sx="108000" sy="108000" algn="ctr" rotWithShape="0">
              <a:schemeClr val="bg1">
                <a:alpha val="77000"/>
              </a:schemeClr>
            </a:outerShdw>
          </a:effectLst>
        </p:spPr>
      </p:pic>
      <p:pic>
        <p:nvPicPr>
          <p:cNvPr id="12" name="Picture 2" descr="https://avatars.mds.yandex.net/get-pdb/1813399/da4f6399-dc91-47ec-99b6-af2c796a99b4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8" b="25264"/>
          <a:stretch/>
        </p:blipFill>
        <p:spPr bwMode="auto">
          <a:xfrm flipH="1">
            <a:off x="0" y="5749636"/>
            <a:ext cx="2119567" cy="1074910"/>
          </a:xfrm>
          <a:prstGeom prst="rect">
            <a:avLst/>
          </a:prstGeom>
          <a:noFill/>
        </p:spPr>
      </p:pic>
      <p:pic>
        <p:nvPicPr>
          <p:cNvPr id="13" name="Picture 2" descr="https://avatars.mds.yandex.net/get-pdb/1813399/da4f6399-dc91-47ec-99b6-af2c796a99b4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9" b="25264"/>
          <a:stretch/>
        </p:blipFill>
        <p:spPr bwMode="auto">
          <a:xfrm flipH="1">
            <a:off x="5146499" y="5749636"/>
            <a:ext cx="2128336" cy="1074910"/>
          </a:xfrm>
          <a:prstGeom prst="rect">
            <a:avLst/>
          </a:prstGeom>
          <a:noFill/>
        </p:spPr>
      </p:pic>
      <p:pic>
        <p:nvPicPr>
          <p:cNvPr id="16" name="Picture 2" descr="https://avatars.mds.yandex.net/get-pdb/1813399/da4f6399-dc91-47ec-99b6-af2c796a99b4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4760"/>
          <a:stretch/>
        </p:blipFill>
        <p:spPr bwMode="auto">
          <a:xfrm flipH="1">
            <a:off x="8179156" y="5775826"/>
            <a:ext cx="3384195" cy="1082174"/>
          </a:xfrm>
          <a:prstGeom prst="rect">
            <a:avLst/>
          </a:prstGeom>
          <a:noFill/>
        </p:spPr>
      </p:pic>
      <p:pic>
        <p:nvPicPr>
          <p:cNvPr id="17" name="Picture 2" descr="https://avatars.mds.yandex.net/get-pdb/1813399/da4f6399-dc91-47ec-99b6-af2c796a99b4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59" b="25264"/>
          <a:stretch/>
        </p:blipFill>
        <p:spPr bwMode="auto">
          <a:xfrm>
            <a:off x="11486716" y="5783090"/>
            <a:ext cx="705284" cy="1074910"/>
          </a:xfrm>
          <a:prstGeom prst="rect">
            <a:avLst/>
          </a:prstGeom>
          <a:noFill/>
        </p:spPr>
      </p:pic>
      <p:pic>
        <p:nvPicPr>
          <p:cNvPr id="18" name="Picture 2" descr="https://avatars.mds.yandex.net/get-pdb/1813399/da4f6399-dc91-47ec-99b6-af2c796a99b4/s12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9" b="25264"/>
          <a:stretch/>
        </p:blipFill>
        <p:spPr bwMode="auto">
          <a:xfrm>
            <a:off x="6084350" y="5787229"/>
            <a:ext cx="2128336" cy="107491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8" y="4367250"/>
            <a:ext cx="5499134" cy="12843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897342" y="5140901"/>
            <a:ext cx="5499134" cy="12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39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288472"/>
            <a:ext cx="7162800" cy="53721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2" y="2739004"/>
            <a:ext cx="5301343" cy="3976007"/>
          </a:xfrm>
        </p:spPr>
      </p:pic>
    </p:spTree>
    <p:extLst>
      <p:ext uri="{BB962C8B-B14F-4D97-AF65-F5344CB8AC3E}">
        <p14:creationId xmlns:p14="http://schemas.microsoft.com/office/powerpoint/2010/main" val="88343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1334971"/>
            <a:ext cx="326350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92" y="87086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40462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11780"/>
            <a:ext cx="899160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7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6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0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1344385"/>
            <a:ext cx="7411963" cy="41692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78" y="152400"/>
            <a:ext cx="49149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2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38275"/>
            <a:ext cx="5907314" cy="4430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0" y="1438275"/>
            <a:ext cx="5921828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9228"/>
            <a:ext cx="6139543" cy="6139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9" y="163285"/>
            <a:ext cx="4751615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0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4787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комбинированного вида №78» городского округа Самара</dc:title>
  <dc:creator>Сергей Таручкин</dc:creator>
  <cp:lastModifiedBy>анастасия низамова</cp:lastModifiedBy>
  <cp:revision>311</cp:revision>
  <dcterms:created xsi:type="dcterms:W3CDTF">2020-05-27T12:45:10Z</dcterms:created>
  <dcterms:modified xsi:type="dcterms:W3CDTF">2021-05-08T12:07:27Z</dcterms:modified>
</cp:coreProperties>
</file>