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9"/>
  </p:notesMasterIdLst>
  <p:sldIdLst>
    <p:sldId id="259" r:id="rId2"/>
    <p:sldId id="275" r:id="rId3"/>
    <p:sldId id="256" r:id="rId4"/>
    <p:sldId id="276" r:id="rId5"/>
    <p:sldId id="261" r:id="rId6"/>
    <p:sldId id="265" r:id="rId7"/>
    <p:sldId id="263" r:id="rId8"/>
    <p:sldId id="264" r:id="rId9"/>
    <p:sldId id="267" r:id="rId10"/>
    <p:sldId id="277" r:id="rId11"/>
    <p:sldId id="279" r:id="rId12"/>
    <p:sldId id="280" r:id="rId13"/>
    <p:sldId id="283" r:id="rId14"/>
    <p:sldId id="268" r:id="rId15"/>
    <p:sldId id="262" r:id="rId16"/>
    <p:sldId id="257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195C9-A780-44C6-AED2-466EC63109B6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29A20-DA17-476E-9537-6356B46BF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Минздрав предупреждает «Курение вредит вашему здоровью»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9A20-DA17-476E-9537-6356B46BFE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9A20-DA17-476E-9537-6356B46BFE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Картинки – «Последствие курения»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9A20-DA17-476E-9537-6356B46BFE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От автора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9A20-DA17-476E-9537-6356B46BFE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Занимайся спортом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9A20-DA17-476E-9537-6356B46BFE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9A20-DA17-476E-9537-6356B46BFE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9A20-DA17-476E-9537-6356B46BFE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292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10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7376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492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49049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6937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7485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14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461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62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581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0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112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002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996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275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F09B-FB34-4ABB-A627-89F2554410C7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C395A4-9673-4A4C-A058-9739279D34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715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0528" y="263128"/>
            <a:ext cx="7524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Минздрав предупреждает:</a:t>
            </a:r>
          </a:p>
          <a:p>
            <a:pPr algn="ctr"/>
            <a:r>
              <a:rPr lang="ru-RU" sz="4000" b="1" dirty="0"/>
              <a:t> «Курение вредит вашему здоровью».</a:t>
            </a:r>
          </a:p>
        </p:txBody>
      </p:sp>
      <p:pic>
        <p:nvPicPr>
          <p:cNvPr id="5" name="Рисунок 4" descr="2008102410162581991Y2cDgR9MU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335596"/>
            <a:ext cx="2917044" cy="3500453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1941456" y="2523591"/>
            <a:ext cx="3857652" cy="32147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1977175" y="2523591"/>
            <a:ext cx="3786214" cy="32147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27984" y="6014809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Выполнили ученики 9 класса</a:t>
            </a:r>
          </a:p>
          <a:p>
            <a:r>
              <a:rPr lang="ru-RU" sz="2400" b="1" dirty="0"/>
              <a:t>МБОУ Лицей Классический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«Последствия курения»</a:t>
            </a:r>
          </a:p>
        </p:txBody>
      </p:sp>
      <p:pic>
        <p:nvPicPr>
          <p:cNvPr id="3" name="Рисунок 2" descr="smoke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1357298"/>
            <a:ext cx="7053491" cy="4648217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р\Мои документы\Мои рисунки\фотки\Алёна\lung-canc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144000" cy="6143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357166"/>
            <a:ext cx="8715404" cy="591503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4144_5f1572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4" y="0"/>
            <a:ext cx="9136171" cy="685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Что будет, если отказаться от курения</a:t>
            </a:r>
            <a:r>
              <a:rPr lang="en-US" sz="3600" dirty="0"/>
              <a:t>?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Сегодня существует множество способов отказаться от курения, но при этом универсального способа нет. Каждый человек уникален, и, чтобы избавиться от этой вредной привычки, необходим индивидуальный подход к каждому курильщику. </a:t>
            </a:r>
          </a:p>
          <a:p>
            <a:r>
              <a:rPr lang="ru-RU" dirty="0"/>
              <a:t>Как бы ни велик был у Вас стаж курения, помните - было время, когда Вы не курили, и именно тогда Вы были по-настоящему свободны. В конечном итоге курение не принесет Вам ничего, кроме проблем со здоровьем, пахнущей дымом одежды и недовольства близких.</a:t>
            </a:r>
          </a:p>
          <a:p>
            <a:r>
              <a:rPr lang="ru-RU" dirty="0"/>
              <a:t>Отказавшись от курения, Вы не только прекращаете отравлять себя день за днем и предупреждаете развитие многих серьезных заболеваний в будущем, но и заботитесь о здоровье Ваших близких.</a:t>
            </a:r>
          </a:p>
          <a:p>
            <a:r>
              <a:rPr lang="ru-RU" dirty="0"/>
              <a:t>Вам больше не придется «стрелять» сигареты у соседей или коллег, думать о том, можно ли будет выйти покурить там, куда Вы идете.</a:t>
            </a:r>
          </a:p>
          <a:p>
            <a:r>
              <a:rPr lang="ru-RU" dirty="0"/>
              <a:t>Вы не представляете себе, насколько изменится Ваша жизнь! Ваши ощущения обострятся, вкус пищи улучшится, без всякого преувеличения можно сказать, что, отказавшись от сигарет, Вы начнете новую страницу Вашей жизни. И все, что для этого нужно сделать – не курить!</a:t>
            </a:r>
          </a:p>
          <a:p>
            <a:r>
              <a:rPr lang="ru-RU" dirty="0"/>
              <a:t>Проявите силу воли! Докажите сами себе, что Вы – человек, способный контролировать свои поступки и принимать решения. Подумайте, как приятно Вам будет говорить Вашим друзьям и близким, а прежде всего себе: «Я бросил курить». Это будет Ваша личная История Успеха.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81439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/>
              <a:t>Занимайся спортом! </a:t>
            </a:r>
          </a:p>
        </p:txBody>
      </p:sp>
      <p:pic>
        <p:nvPicPr>
          <p:cNvPr id="3" name="Рисунок 2" descr="RCAE2TLMDCAAKXFNJCAUCZW2NCAWCQCT5CALBZ2TJCAC3BA95CATDA5UHCAB3VXGYCAAOMW77CAZ50QQWCA039IKBCA484XY8CAAAD047CA23OF82CAVXDYEOCA0CHWXHCADWWK9LCALQL1C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1428736"/>
            <a:ext cx="6429388" cy="542926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esiz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564904"/>
            <a:ext cx="6887568" cy="39307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-32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Скажи себе «НЕТ» </a:t>
            </a:r>
          </a:p>
        </p:txBody>
      </p:sp>
    </p:spTree>
  </p:cSld>
  <p:clrMapOvr>
    <a:masterClrMapping/>
  </p:clrMapOvr>
  <p:transition advClick="0" advTm="10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988840"/>
            <a:ext cx="7704856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5068"/>
            <a:ext cx="564360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Минздрав предупреждает!</a:t>
            </a:r>
            <a:br>
              <a:rPr lang="ru-RU" sz="2000" b="1" dirty="0"/>
            </a:br>
            <a:r>
              <a:rPr lang="ru-RU" sz="2000" b="1" dirty="0"/>
              <a:t>Несколько лет назад на упаковках сигарет, производимых в нашей стране, появилась надпись: «Минздрав предупреждает: курение опасно для Вашего здоровья». Это лаконичное предостережение как бы подытожило медицинские наблюдения последних лет. Они со всей очевидностью показали: курение табака способствует развитию рака легкого, ротовой полости, гортани, пищевода, почек и мочевого пузыря. Оказывает неблагоприятное воздействие на сердечнососудистую систему, являясь одним из факторов риска атеросклероза, ишемической болезни сердца, инфаркта миокарда.</a:t>
            </a:r>
            <a:br>
              <a:rPr lang="ru-RU" sz="2000" b="1" dirty="0"/>
            </a:br>
            <a:r>
              <a:rPr lang="ru-RU" sz="2000" b="1" dirty="0"/>
              <a:t>Вредные вещества, образующиеся при сгорании табака, угнетают все жизненные процессы в организме, приводят к снижению силы, выносливости, а значит, и работоспособности.</a:t>
            </a:r>
            <a:endParaRPr lang="ru-RU" sz="2000" dirty="0"/>
          </a:p>
        </p:txBody>
      </p:sp>
      <p:pic>
        <p:nvPicPr>
          <p:cNvPr id="4" name="Рисунок 3" descr="1198335996_viv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7164" y="940755"/>
            <a:ext cx="3071834" cy="49764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66842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Уже принятые меры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br>
              <a:rPr lang="ru-RU" b="1" dirty="0"/>
            </a:br>
            <a:r>
              <a:rPr lang="ru-RU" b="1" dirty="0"/>
              <a:t>В нашей стране запрещена реклама табачных изделий по всем каналам массовой информации и пропаганды. Различные министерства и ведомства приняли меры, направленные на ограничение курения. Например, Минздрав запретил медицинским работникам курить в медицинских учреждениях в присутствии больных и учащихся медицинских училищ и институтов. А больным и посетителям лечебно-профилактических учреждений запрещено курить в палатах, столовых и в помещениях для отдыха. Министерство просвещения запретило курение в общеобразовательных школах и других учреждениях народного образования. Министерство торговли запретил продажу сигарет несовершеннолетним и торговлю табачными изделиями вблизи школ и лечебно-профилактических учреждений.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/>
              <a:t>Ряды курильщиков редеют.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Ряды курильщиков начинают постепенно редеть! Все чаще отказываются от курения мужчины в возрасте 40—45 лет и женщины к 50 годам жизни. Вместе с тем было обращено внимание и на тревожный факт: исследования, проводимые в Европе, показали, что курильщик становится моложе. Первое знакомство с сигаретой происходит не в юношеском возрасте, как это было несколько лет назад, а в подростковом, в 11—14 лет.</a:t>
            </a:r>
          </a:p>
        </p:txBody>
      </p:sp>
      <p:pic>
        <p:nvPicPr>
          <p:cNvPr id="3" name="Рисунок 2" descr="TCACGST1OCAH6MMO0CAOKMGTJCAHDZ3ZKCAQRIFMHCA5KLYA0CAQV1XFZCAGMAIJMCAG9KB3SCA6D6Z6JCAO03IO9CA4NGR7ZCA6SX3UKCAE0Q3TJCAWFUSNICA2M0HIZCAPQNYZ3CA3ZDWU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429000"/>
            <a:ext cx="4445686" cy="3319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8577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/>
            </a:r>
            <a:br>
              <a:rPr lang="ru-RU" sz="2000" dirty="0"/>
            </a:br>
            <a:r>
              <a:rPr lang="ru-RU" sz="2800" b="1" u="sng" dirty="0"/>
              <a:t>Почему курят дети?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/>
              <a:t> Доказано, что в подростковом  возрасте в первую очередь в курении детей повинны курящие родители, точнее, их дурной пример.</a:t>
            </a:r>
            <a:br>
              <a:rPr lang="ru-RU" sz="2400" dirty="0"/>
            </a:br>
            <a:r>
              <a:rPr lang="ru-RU" sz="2400" dirty="0"/>
              <a:t>Приводятся такие данные: если курят родители и авторитетный друг ребенка, то вероятность того, что он тоже начнет курить, равна 79—85 процентам. Если же его окружает без никотиновая среда, то вероятность его приобщения к курению ничтожно мала, практически сведена к нулю.</a:t>
            </a:r>
          </a:p>
        </p:txBody>
      </p:sp>
      <p:pic>
        <p:nvPicPr>
          <p:cNvPr id="3" name="Рисунок 2" descr="14230405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0" y="0"/>
            <a:ext cx="428625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Табакокурение</a:t>
            </a:r>
            <a:r>
              <a:rPr lang="ru-RU" sz="2400" dirty="0"/>
              <a:t>, табачная зависимость — болезнь не менее серьёзная, чем наркомания или алкоголизм, хотя на первый взгляд и не производит такого тяжёлого впечатления. Однако, суть болезни та же самая — непреодолимое влечение к никотину. Человек, отказывающийся от курения, испытывает физическую зависимость: сильный физический дискомфорт, слабость, потливость, сердцебиение. Присоединяются и психические симптомы — раздражительность, сниженное настроение, постоянные навязчивые мысли о сигаретах. Эти расстройства настолько неприятны, что человеку гораздо проще вновь закурить, чем продолжать борьбу с собой. Но лучше побороть себя чем сгубить дальнейшую жизнь.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ро курен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221457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407707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Стала очень популярной фраза Марка Твена: «Бросить курить очень легко. Я сам бросал семнадцать раз!» Почти каждый курильщик пытался отказаться от курения и терпел неудачу. Пациент, борющийся с табачной зависимостью, нуждается в помощи врача — снятии физических симптомов, устранении тяги к никотину, общем укреплении организма, выработке позитивных новых привычек</a:t>
            </a:r>
            <a:r>
              <a:rPr lang="ru-RU" sz="2000" dirty="0"/>
              <a:t>.</a:t>
            </a:r>
          </a:p>
        </p:txBody>
      </p:sp>
      <p:pic>
        <p:nvPicPr>
          <p:cNvPr id="2050" name="Picture 2" descr="C:\Documents and Settings\р\Мои документы\Мои рисунки\фотки\Алёна\84907_3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052736"/>
            <a:ext cx="2738444" cy="2738444"/>
          </a:xfrm>
          <a:prstGeom prst="rect">
            <a:avLst/>
          </a:prstGeom>
          <a:noFill/>
        </p:spPr>
      </p:pic>
      <p:pic>
        <p:nvPicPr>
          <p:cNvPr id="2051" name="Picture 3" descr="C:\Documents and Settings\р\Мои документы\Мои рисунки\фотки\Алёна\в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764704"/>
            <a:ext cx="2565408" cy="25654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484" y="361817"/>
            <a:ext cx="50656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Трудность борьбы с курением ещё и в том, что сигареты включены во множество повседневных действий. Люди курят для того, чтобы «взять паузу», отвлечься, успокоить мысли. Часто перерыв в работе называют «перекуром», то есть связывают курение с отдыхом. Курение является поводом и средством для общения как на работе, так и на вечеринке. Отказаться от курения означает порвать с этими привычками, и сделать это очень трудно, если все окружающие продолжают вести себя по-старому.</a:t>
            </a:r>
          </a:p>
        </p:txBody>
      </p:sp>
      <p:pic>
        <p:nvPicPr>
          <p:cNvPr id="3075" name="Picture 3" descr="C:\Documents and Settings\р\Мои документы\Мои рисунки\фотки\Алёна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1850" y="1124744"/>
            <a:ext cx="3241666" cy="43204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р\Мои документы\Мои рисунки\фотки\Алёна\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3682" y="2996437"/>
            <a:ext cx="4078801" cy="3314028"/>
          </a:xfrm>
          <a:prstGeom prst="rect">
            <a:avLst/>
          </a:prstGeom>
          <a:noFill/>
        </p:spPr>
      </p:pic>
      <p:pic>
        <p:nvPicPr>
          <p:cNvPr id="5" name="Рисунок 4" descr="3CA8E3RA5CAIG91WQCA6IHOGQCA8A79NDCA2F9GXTCA55KDKKCAMYCIW7CAHE6DCCCAJC6TZWCAP6MOXZCA4MFISJCA817GY1CA5VJNJXCA06W7LPCA22A6ZSCA7R9BFVCAT8KIJFCAB2DXR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028554"/>
            <a:ext cx="4078800" cy="32807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548680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У курящих людей  голос хриплый они постоянно кашляют.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417</TotalTime>
  <Words>573</Words>
  <Application>Microsoft Office PowerPoint</Application>
  <PresentationFormat>Экран (4:3)</PresentationFormat>
  <Paragraphs>34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</dc:creator>
  <cp:lastModifiedBy>Сергей Михайлович</cp:lastModifiedBy>
  <cp:revision>48</cp:revision>
  <dcterms:created xsi:type="dcterms:W3CDTF">2009-04-24T09:27:02Z</dcterms:created>
  <dcterms:modified xsi:type="dcterms:W3CDTF">2020-11-27T16:13:37Z</dcterms:modified>
</cp:coreProperties>
</file>